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62" r:id="rId4"/>
    <p:sldId id="261" r:id="rId5"/>
    <p:sldId id="260" r:id="rId6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Century Gothic" pitchFamily="34" charset="0"/>
      <p:regular r:id="rId13"/>
      <p:bold r:id="rId14"/>
      <p:italic r:id="rId15"/>
      <p:boldItalic r:id="rId16"/>
    </p:embeddedFont>
  </p:embeddedFont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lapértelmezett szakasz" id="{F16E93BA-98CF-47F6-B2BA-A43DB962C79C}">
          <p14:sldIdLst>
            <p14:sldId id="256"/>
          </p14:sldIdLst>
        </p14:section>
        <p14:section name="Első szakasz" id="{7764CC52-B2D4-49D7-A9DF-A26AC28AE9C0}">
          <p14:sldIdLst>
            <p14:sldId id="257"/>
            <p14:sldId id="262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>
        <p:scale>
          <a:sx n="90" d="100"/>
          <a:sy n="90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-24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16633-CD4D-47DA-B743-9AC2459AC33B}" type="datetimeFigureOut">
              <a:rPr lang="hu-HU" smtClean="0"/>
              <a:pPr/>
              <a:t>2012.11.20.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7B690-2D71-469E-86F4-168E10033D8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33626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86EEA-D6EF-4E02-A197-5AD8BBA1665A}" type="datetimeFigureOut">
              <a:rPr lang="hu-HU" smtClean="0"/>
              <a:pPr/>
              <a:t>2012.11.20.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E08A2-3489-47B7-AAAE-7597749CBD8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30200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E08A2-3489-47B7-AAAE-7597749CBD83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0371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E08A2-3489-47B7-AAAE-7597749CBD83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 txBox="1">
            <a:spLocks/>
          </p:cNvSpPr>
          <p:nvPr userDrawn="1"/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 defTabSz="914400" rtl="0" eaLnBrk="1" latinLnBrk="0" hangingPunct="1">
              <a:spcBef>
                <a:spcPct val="0"/>
              </a:spcBef>
              <a:buNone/>
              <a:defRPr sz="2400" b="1" kern="1200" cap="none" baseline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dirty="0" err="1" smtClean="0"/>
              <a:t>Presenter</a:t>
            </a:r>
            <a:r>
              <a:rPr lang="hu-HU" dirty="0" smtClean="0"/>
              <a:t>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21125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70329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428736"/>
            <a:ext cx="2057400" cy="4697427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28736"/>
            <a:ext cx="6019800" cy="469742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 txBox="1">
            <a:spLocks/>
          </p:cNvSpPr>
          <p:nvPr userDrawn="1"/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 defTabSz="914400" rtl="0" eaLnBrk="1" latinLnBrk="0" hangingPunct="1">
              <a:spcBef>
                <a:spcPct val="0"/>
              </a:spcBef>
              <a:buNone/>
              <a:defRPr sz="2400" b="1" kern="1200" cap="none" baseline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4042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5795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1339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5576" y="292494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8077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0" y="121442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5788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2" name="Élőláb helye 4"/>
          <p:cNvSpPr>
            <a:spLocks noGrp="1"/>
          </p:cNvSpPr>
          <p:nvPr>
            <p:ph type="ftr" sz="quarter" idx="1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0872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  <p:sp>
        <p:nvSpPr>
          <p:cNvPr id="10" name="Dátum helye 6"/>
          <p:cNvSpPr>
            <a:spLocks noGrp="1"/>
          </p:cNvSpPr>
          <p:nvPr>
            <p:ph type="dt" sz="half" idx="10"/>
          </p:nvPr>
        </p:nvSpPr>
        <p:spPr>
          <a:xfrm>
            <a:off x="714348" y="649287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Date: 07/11/2012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894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8692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8159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357297"/>
            <a:ext cx="5486400" cy="33702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8896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143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Date: 07/11/2012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dirty="0" err="1" smtClean="0"/>
              <a:t>Presenter</a:t>
            </a:r>
            <a:r>
              <a:rPr lang="hu-HU" dirty="0" smtClean="0"/>
              <a:t>: Dr. Katalin Minta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AEFF3C3-52B2-4720-8995-6D71325175CE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0" y="121442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 descr="Doctoral_School_of_Regional_and_Economic_Sciences_eng_bal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95536" y="260648"/>
            <a:ext cx="219351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81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6"/>
          <p:cNvCxnSpPr/>
          <p:nvPr userDrawn="1"/>
        </p:nvCxnSpPr>
        <p:spPr>
          <a:xfrm>
            <a:off x="395536" y="3284985"/>
            <a:ext cx="5176596" cy="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églalap 7"/>
          <p:cNvSpPr/>
          <p:nvPr userDrawn="1"/>
        </p:nvSpPr>
        <p:spPr>
          <a:xfrm>
            <a:off x="683568" y="3262124"/>
            <a:ext cx="20162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531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395536" y="3284985"/>
            <a:ext cx="5176596" cy="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683568" y="3262124"/>
            <a:ext cx="20162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lcím 2"/>
          <p:cNvSpPr txBox="1">
            <a:spLocks/>
          </p:cNvSpPr>
          <p:nvPr/>
        </p:nvSpPr>
        <p:spPr>
          <a:xfrm>
            <a:off x="395536" y="3573016"/>
            <a:ext cx="5400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400" dirty="0" smtClean="0">
                <a:solidFill>
                  <a:schemeClr val="bg1"/>
                </a:solidFill>
                <a:latin typeface="Century Gothic" pitchFamily="34" charset="0"/>
              </a:rPr>
              <a:t>További leírás ha szükséges</a:t>
            </a:r>
            <a:endParaRPr lang="hu-HU" sz="1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428597" y="1628801"/>
            <a:ext cx="5143535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sz="3200" dirty="0" smtClean="0">
                <a:solidFill>
                  <a:schemeClr val="bg1"/>
                </a:solidFill>
              </a:rPr>
              <a:t>Főcím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12" name="Alcím 2"/>
          <p:cNvSpPr txBox="1">
            <a:spLocks/>
          </p:cNvSpPr>
          <p:nvPr/>
        </p:nvSpPr>
        <p:spPr>
          <a:xfrm>
            <a:off x="428597" y="2204864"/>
            <a:ext cx="5367539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200" dirty="0" smtClean="0">
                <a:solidFill>
                  <a:schemeClr val="bg1"/>
                </a:solidFill>
              </a:rPr>
              <a:t>Alcím</a:t>
            </a:r>
            <a:endParaRPr lang="hu-HU" sz="2200" dirty="0">
              <a:solidFill>
                <a:schemeClr val="bg1"/>
              </a:solidFill>
            </a:endParaRPr>
          </a:p>
        </p:txBody>
      </p:sp>
      <p:pic>
        <p:nvPicPr>
          <p:cNvPr id="10" name="Kép 9" descr="Doctoral_School_of_Regional_and_Economic_Sciences_eng_b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60648"/>
            <a:ext cx="2050464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05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Presenter: Dr. Katalin Minta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688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Date: 07/11/2012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Presenter: Dr. Katalin Minta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402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őcí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Főcím</Template>
  <TotalTime>751</TotalTime>
  <Words>38</Words>
  <Application>Microsoft Office PowerPoint</Application>
  <PresentationFormat>Diavetítés a képernyőre (4:3 oldalarány)</PresentationFormat>
  <Paragraphs>14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Főcím</vt:lpstr>
      <vt:lpstr>Egyéni tervezés</vt:lpstr>
      <vt:lpstr>1. dia</vt:lpstr>
      <vt:lpstr>2. dia</vt:lpstr>
      <vt:lpstr>3. dia</vt:lpstr>
      <vt:lpstr>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Főcím</dc:title>
  <dc:creator>Nagyi</dc:creator>
  <cp:lastModifiedBy>beneczj</cp:lastModifiedBy>
  <cp:revision>43</cp:revision>
  <dcterms:created xsi:type="dcterms:W3CDTF">2012-03-05T15:57:55Z</dcterms:created>
  <dcterms:modified xsi:type="dcterms:W3CDTF">2012-11-20T15:37:43Z</dcterms:modified>
</cp:coreProperties>
</file>