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63" r:id="rId4"/>
    <p:sldId id="262" r:id="rId5"/>
    <p:sldId id="261" r:id="rId6"/>
    <p:sldId id="260" r:id="rId7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entury Gothic" pitchFamily="34" charset="0"/>
      <p:regular r:id="rId14"/>
      <p:bold r:id="rId15"/>
      <p:italic r:id="rId16"/>
      <p:boldItalic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lapértelmezett szakasz" id="{F16E93BA-98CF-47F6-B2BA-A43DB962C79C}">
          <p14:sldIdLst>
            <p14:sldId id="256"/>
          </p14:sldIdLst>
        </p14:section>
        <p14:section name="Első szakasz" id="{7764CC52-B2D4-49D7-A9DF-A26AC28AE9C0}">
          <p14:sldIdLst>
            <p14:sldId id="257"/>
            <p14:sldId id="262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80" d="100"/>
          <a:sy n="80" d="100"/>
        </p:scale>
        <p:origin x="-155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2012.11.20.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2012.11.20.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037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2012.11.20.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2012.11.20.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2012.11.20.</a:t>
            </a:fld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3F78F8-BEAF-45E7-B3EC-F297756398CF}" type="datetime1">
              <a:rPr lang="hu-HU" smtClean="0"/>
              <a:pPr/>
              <a:t>2012.11.20.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További leírás ha szükséges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1"/>
            <a:ext cx="5143535" cy="7200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Főcím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204864"/>
            <a:ext cx="53675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smtClean="0">
                <a:solidFill>
                  <a:schemeClr val="bg1"/>
                </a:solidFill>
              </a:rPr>
              <a:t>Alcím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9" name="Kép 8" descr="regionalis_es_gazdasagtudomanyi_doktori_iskola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013" y="18872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F6A132C-C511-42AE-A26A-D34803715E69}" type="datetime1">
              <a:rPr lang="hu-HU" smtClean="0"/>
              <a:pPr/>
              <a:t>2012.11.20.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17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ABA63EEE-090E-4044-8493-2B122E2A8C31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688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4790B605-B065-4A69-866B-E3EB10579C49}" type="datetime1">
              <a:rPr lang="hu-HU" smtClean="0"/>
              <a:pPr/>
              <a:t>2012.11.20.</a:t>
            </a:fld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840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744</TotalTime>
  <Words>55</Words>
  <Application>Microsoft Office PowerPoint</Application>
  <PresentationFormat>Diavetítés a képernyőre (4:3 oldalarány)</PresentationFormat>
  <Paragraphs>16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Főcím</vt:lpstr>
      <vt:lpstr>Egyéni tervezés</vt:lpstr>
      <vt:lpstr>1. dia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beneczj</cp:lastModifiedBy>
  <cp:revision>39</cp:revision>
  <dcterms:created xsi:type="dcterms:W3CDTF">2012-03-05T15:57:55Z</dcterms:created>
  <dcterms:modified xsi:type="dcterms:W3CDTF">2012-11-20T15:37:20Z</dcterms:modified>
</cp:coreProperties>
</file>